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F7CB-08E3-4FC6-96F4-52B635BBCD77}" type="datetimeFigureOut">
              <a:rPr lang="hu-HU" smtClean="0"/>
              <a:pPr/>
              <a:t>2014.02.14.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EE5F-DACC-42FE-A578-E09C586392D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F7CB-08E3-4FC6-96F4-52B635BBCD77}" type="datetimeFigureOut">
              <a:rPr lang="hu-HU" smtClean="0"/>
              <a:pPr/>
              <a:t>2014.02.14.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EE5F-DACC-42FE-A578-E09C586392D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F7CB-08E3-4FC6-96F4-52B635BBCD77}" type="datetimeFigureOut">
              <a:rPr lang="hu-HU" smtClean="0"/>
              <a:pPr/>
              <a:t>2014.02.14.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EE5F-DACC-42FE-A578-E09C586392D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F7CB-08E3-4FC6-96F4-52B635BBCD77}" type="datetimeFigureOut">
              <a:rPr lang="hu-HU" smtClean="0"/>
              <a:pPr/>
              <a:t>2014.02.14.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EE5F-DACC-42FE-A578-E09C586392D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F7CB-08E3-4FC6-96F4-52B635BBCD77}" type="datetimeFigureOut">
              <a:rPr lang="hu-HU" smtClean="0"/>
              <a:pPr/>
              <a:t>2014.02.14.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EE5F-DACC-42FE-A578-E09C586392D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F7CB-08E3-4FC6-96F4-52B635BBCD77}" type="datetimeFigureOut">
              <a:rPr lang="hu-HU" smtClean="0"/>
              <a:pPr/>
              <a:t>2014.02.14.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EE5F-DACC-42FE-A578-E09C586392D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F7CB-08E3-4FC6-96F4-52B635BBCD77}" type="datetimeFigureOut">
              <a:rPr lang="hu-HU" smtClean="0"/>
              <a:pPr/>
              <a:t>2014.02.14.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EE5F-DACC-42FE-A578-E09C586392D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F7CB-08E3-4FC6-96F4-52B635BBCD77}" type="datetimeFigureOut">
              <a:rPr lang="hu-HU" smtClean="0"/>
              <a:pPr/>
              <a:t>2014.02.14.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EE5F-DACC-42FE-A578-E09C586392D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F7CB-08E3-4FC6-96F4-52B635BBCD77}" type="datetimeFigureOut">
              <a:rPr lang="hu-HU" smtClean="0"/>
              <a:pPr/>
              <a:t>2014.02.14.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EE5F-DACC-42FE-A578-E09C586392D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F7CB-08E3-4FC6-96F4-52B635BBCD77}" type="datetimeFigureOut">
              <a:rPr lang="hu-HU" smtClean="0"/>
              <a:pPr/>
              <a:t>2014.02.14.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EE5F-DACC-42FE-A578-E09C586392D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F7CB-08E3-4FC6-96F4-52B635BBCD77}" type="datetimeFigureOut">
              <a:rPr lang="hu-HU" smtClean="0"/>
              <a:pPr/>
              <a:t>2014.02.14.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EE5F-DACC-42FE-A578-E09C586392D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F7CB-08E3-4FC6-96F4-52B635BBCD77}" type="datetimeFigureOut">
              <a:rPr lang="hu-HU" smtClean="0"/>
              <a:pPr/>
              <a:t>2014.02.14.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EE5F-DACC-42FE-A578-E09C586392D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728191"/>
          </a:xfrm>
        </p:spPr>
        <p:txBody>
          <a:bodyPr>
            <a:normAutofit/>
          </a:bodyPr>
          <a:lstStyle/>
          <a:p>
            <a:r>
              <a:rPr lang="hu-HU" sz="5400" dirty="0" err="1" smtClean="0">
                <a:solidFill>
                  <a:schemeClr val="accent2">
                    <a:lumMod val="75000"/>
                  </a:schemeClr>
                </a:solidFill>
              </a:rPr>
              <a:t>Mein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5400" dirty="0" err="1" smtClean="0">
                <a:solidFill>
                  <a:schemeClr val="accent2">
                    <a:lumMod val="75000"/>
                  </a:schemeClr>
                </a:solidFill>
              </a:rPr>
              <a:t>Traumurlaub</a:t>
            </a:r>
            <a:endParaRPr lang="hu-H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720080"/>
          </a:xfrm>
        </p:spPr>
        <p:txBody>
          <a:bodyPr/>
          <a:lstStyle/>
          <a:p>
            <a:r>
              <a:rPr lang="hu-HU" dirty="0" err="1" smtClean="0">
                <a:solidFill>
                  <a:schemeClr val="accent2">
                    <a:lumMod val="75000"/>
                  </a:schemeClr>
                </a:solidFill>
              </a:rPr>
              <a:t>Indien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Kép 3" descr="agra_fort_india-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08920"/>
            <a:ext cx="4572000" cy="414908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51520" y="3140968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 err="1" smtClean="0">
                <a:latin typeface="Bradley Hand ITC" pitchFamily="66" charset="0"/>
              </a:rPr>
              <a:t>Nicht</a:t>
            </a:r>
            <a:r>
              <a:rPr lang="hu-HU" sz="2800" b="1" i="1" dirty="0" smtClean="0">
                <a:latin typeface="Bradley Hand ITC" pitchFamily="66" charset="0"/>
              </a:rPr>
              <a:t> </a:t>
            </a:r>
            <a:r>
              <a:rPr lang="hu-HU" sz="2800" b="1" i="1" dirty="0" err="1" smtClean="0">
                <a:latin typeface="Bradley Hand ITC" pitchFamily="66" charset="0"/>
              </a:rPr>
              <a:t>sehr</a:t>
            </a:r>
            <a:r>
              <a:rPr lang="hu-HU" sz="2800" b="1" i="1" dirty="0" smtClean="0">
                <a:latin typeface="Bradley Hand ITC" pitchFamily="66" charset="0"/>
              </a:rPr>
              <a:t>  </a:t>
            </a:r>
            <a:r>
              <a:rPr lang="hu-HU" sz="2800" b="1" i="1" dirty="0" err="1" smtClean="0">
                <a:latin typeface="Bradley Hand ITC" pitchFamily="66" charset="0"/>
              </a:rPr>
              <a:t>heiß</a:t>
            </a:r>
            <a:r>
              <a:rPr lang="hu-HU" sz="2800" b="1" i="1" dirty="0" smtClean="0">
                <a:latin typeface="Bradley Hand ITC" pitchFamily="66" charset="0"/>
              </a:rPr>
              <a:t>, </a:t>
            </a:r>
            <a:r>
              <a:rPr lang="hu-HU" sz="2800" b="1" i="1" dirty="0" err="1" smtClean="0">
                <a:latin typeface="Bradley Hand ITC" pitchFamily="66" charset="0"/>
              </a:rPr>
              <a:t>aber</a:t>
            </a:r>
            <a:r>
              <a:rPr lang="hu-HU" sz="2800" b="1" i="1" dirty="0" smtClean="0">
                <a:latin typeface="Bradley Hand ITC" pitchFamily="66" charset="0"/>
              </a:rPr>
              <a:t>  </a:t>
            </a:r>
            <a:r>
              <a:rPr lang="hu-HU" sz="2800" b="1" i="1" dirty="0" err="1" smtClean="0">
                <a:latin typeface="Bradley Hand ITC" pitchFamily="66" charset="0"/>
              </a:rPr>
              <a:t>manchmal</a:t>
            </a:r>
            <a:r>
              <a:rPr lang="hu-HU" sz="2800" b="1" i="1" dirty="0" smtClean="0">
                <a:latin typeface="Bradley Hand ITC" pitchFamily="66" charset="0"/>
              </a:rPr>
              <a:t>  </a:t>
            </a:r>
            <a:r>
              <a:rPr lang="hu-HU" sz="2800" b="1" i="1" dirty="0" err="1" smtClean="0">
                <a:latin typeface="Bradley Hand ITC" pitchFamily="66" charset="0"/>
              </a:rPr>
              <a:t>über</a:t>
            </a:r>
            <a:r>
              <a:rPr lang="hu-HU" sz="2800" b="1" i="1" dirty="0" smtClean="0">
                <a:latin typeface="Bradley Hand ITC" pitchFamily="66" charset="0"/>
              </a:rPr>
              <a:t>  30  </a:t>
            </a:r>
            <a:r>
              <a:rPr lang="hu-HU" sz="2800" b="1" i="1" dirty="0" err="1" smtClean="0">
                <a:latin typeface="Bradley Hand ITC" pitchFamily="66" charset="0"/>
              </a:rPr>
              <a:t>Grad</a:t>
            </a:r>
            <a:endParaRPr lang="hu-HU" sz="2800" b="1" i="1" dirty="0" smtClean="0">
              <a:latin typeface="Bradley Hand ITC" pitchFamily="66" charset="0"/>
            </a:endParaRPr>
          </a:p>
          <a:p>
            <a:endParaRPr lang="hu-HU" sz="2800" b="1" i="1" dirty="0">
              <a:latin typeface="Bradley Hand ITC" pitchFamily="66" charset="0"/>
            </a:endParaRPr>
          </a:p>
          <a:p>
            <a:r>
              <a:rPr lang="hu-HU" sz="2800" b="1" i="1" dirty="0" smtClean="0">
                <a:latin typeface="Bradley Hand ITC" pitchFamily="66" charset="0"/>
              </a:rPr>
              <a:t>Es </a:t>
            </a:r>
            <a:r>
              <a:rPr lang="hu-HU" sz="2800" b="1" i="1" dirty="0" err="1" smtClean="0">
                <a:latin typeface="Bradley Hand ITC" pitchFamily="66" charset="0"/>
              </a:rPr>
              <a:t>gibt</a:t>
            </a:r>
            <a:r>
              <a:rPr lang="hu-HU" sz="2800" b="1" i="1" dirty="0" smtClean="0">
                <a:latin typeface="Bradley Hand ITC" pitchFamily="66" charset="0"/>
              </a:rPr>
              <a:t>  </a:t>
            </a:r>
            <a:r>
              <a:rPr lang="hu-HU" sz="2800" b="1" i="1" dirty="0" err="1" smtClean="0">
                <a:latin typeface="Bradley Hand ITC" pitchFamily="66" charset="0"/>
              </a:rPr>
              <a:t>viele</a:t>
            </a:r>
            <a:r>
              <a:rPr lang="hu-HU" sz="2800" b="1" i="1" dirty="0" smtClean="0">
                <a:latin typeface="Bradley Hand ITC" pitchFamily="66" charset="0"/>
              </a:rPr>
              <a:t>  </a:t>
            </a:r>
            <a:r>
              <a:rPr lang="hu-HU" sz="2800" b="1" i="1" dirty="0" err="1" smtClean="0">
                <a:latin typeface="Bradley Hand ITC" pitchFamily="66" charset="0"/>
              </a:rPr>
              <a:t>alte</a:t>
            </a:r>
            <a:r>
              <a:rPr lang="hu-HU" sz="2800" b="1" i="1" dirty="0" smtClean="0">
                <a:latin typeface="Bradley Hand ITC" pitchFamily="66" charset="0"/>
              </a:rPr>
              <a:t> </a:t>
            </a:r>
            <a:r>
              <a:rPr lang="hu-HU" sz="2800" b="1" i="1" dirty="0" err="1" smtClean="0">
                <a:latin typeface="Bradley Hand ITC" pitchFamily="66" charset="0"/>
              </a:rPr>
              <a:t>Sehenswürdigkeiten</a:t>
            </a:r>
            <a:endParaRPr lang="hu-HU" sz="2800" b="1" i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tajwater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3" y="1478030"/>
            <a:ext cx="6387552" cy="4648133"/>
          </a:xfrm>
        </p:spPr>
      </p:pic>
      <p:sp>
        <p:nvSpPr>
          <p:cNvPr id="5" name="Szövegdoboz 4"/>
          <p:cNvSpPr txBox="1"/>
          <p:nvPr/>
        </p:nvSpPr>
        <p:spPr>
          <a:xfrm>
            <a:off x="395536" y="1628800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err="1" smtClean="0">
                <a:latin typeface="Bradley Hand ITC" pitchFamily="66" charset="0"/>
              </a:rPr>
              <a:t>Zum</a:t>
            </a:r>
            <a:r>
              <a:rPr lang="hu-HU" sz="2400" b="1" i="1" dirty="0" smtClean="0">
                <a:latin typeface="Bradley Hand ITC" pitchFamily="66" charset="0"/>
              </a:rPr>
              <a:t> </a:t>
            </a:r>
            <a:r>
              <a:rPr lang="hu-HU" sz="2400" b="1" i="1" dirty="0" err="1" smtClean="0">
                <a:latin typeface="Bradley Hand ITC" pitchFamily="66" charset="0"/>
              </a:rPr>
              <a:t>Beispiel</a:t>
            </a:r>
            <a:r>
              <a:rPr lang="hu-HU" sz="2400" b="1" i="1" dirty="0" smtClean="0">
                <a:latin typeface="Bradley Hand ITC" pitchFamily="66" charset="0"/>
              </a:rPr>
              <a:t> </a:t>
            </a:r>
          </a:p>
          <a:p>
            <a:r>
              <a:rPr lang="hu-HU" sz="2400" b="1" i="1" dirty="0">
                <a:latin typeface="Bradley Hand ITC" pitchFamily="66" charset="0"/>
              </a:rPr>
              <a:t>d</a:t>
            </a:r>
            <a:r>
              <a:rPr lang="hu-HU" sz="2400" b="1" i="1" dirty="0" smtClean="0">
                <a:latin typeface="Bradley Hand ITC" pitchFamily="66" charset="0"/>
              </a:rPr>
              <a:t>ie  </a:t>
            </a:r>
            <a:r>
              <a:rPr lang="hu-HU" sz="2400" b="1" i="1" dirty="0" err="1" smtClean="0">
                <a:latin typeface="Bradley Hand ITC" pitchFamily="66" charset="0"/>
              </a:rPr>
              <a:t>schönste</a:t>
            </a:r>
            <a:r>
              <a:rPr lang="hu-HU" sz="2400" b="1" i="1" dirty="0" smtClean="0">
                <a:latin typeface="Bradley Hand ITC" pitchFamily="66" charset="0"/>
              </a:rPr>
              <a:t>  </a:t>
            </a:r>
            <a:r>
              <a:rPr lang="hu-HU" sz="2400" b="1" i="1" dirty="0" err="1" smtClean="0">
                <a:latin typeface="Bradley Hand ITC" pitchFamily="66" charset="0"/>
              </a:rPr>
              <a:t>Baudenkmal</a:t>
            </a:r>
            <a:r>
              <a:rPr lang="hu-HU" sz="2400" b="1" i="1" dirty="0" smtClean="0">
                <a:latin typeface="Bradley Hand ITC" pitchFamily="66" charset="0"/>
              </a:rPr>
              <a:t>, Taj Mahal</a:t>
            </a:r>
            <a:endParaRPr lang="hu-HU" sz="2400" b="1" i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lesz-fűszer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1953" y="1916832"/>
            <a:ext cx="6369523" cy="4941168"/>
          </a:xfrm>
        </p:spPr>
      </p:pic>
      <p:sp>
        <p:nvSpPr>
          <p:cNvPr id="6" name="Szövegdoboz 5"/>
          <p:cNvSpPr txBox="1"/>
          <p:nvPr/>
        </p:nvSpPr>
        <p:spPr>
          <a:xfrm>
            <a:off x="251520" y="213285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latin typeface="Bradley Hand ITC" pitchFamily="66" charset="0"/>
              </a:rPr>
              <a:t>Die  </a:t>
            </a:r>
            <a:r>
              <a:rPr lang="hu-HU" sz="2400" b="1" i="1" dirty="0" err="1" smtClean="0">
                <a:latin typeface="Bradley Hand ITC" pitchFamily="66" charset="0"/>
              </a:rPr>
              <a:t>Gewürze</a:t>
            </a:r>
            <a:r>
              <a:rPr lang="hu-HU" sz="2400" b="1" i="1" dirty="0" smtClean="0">
                <a:latin typeface="Bradley Hand ITC" pitchFamily="66" charset="0"/>
              </a:rPr>
              <a:t> </a:t>
            </a:r>
            <a:r>
              <a:rPr lang="hu-HU" sz="2400" b="1" i="1" dirty="0" err="1" smtClean="0">
                <a:latin typeface="Bradley Hand ITC" pitchFamily="66" charset="0"/>
              </a:rPr>
              <a:t>sind</a:t>
            </a:r>
            <a:r>
              <a:rPr lang="hu-HU" sz="2400" b="1" i="1" dirty="0" smtClean="0">
                <a:latin typeface="Bradley Hand ITC" pitchFamily="66" charset="0"/>
              </a:rPr>
              <a:t> </a:t>
            </a:r>
            <a:r>
              <a:rPr lang="hu-HU" sz="2400" b="1" i="1" dirty="0" err="1" smtClean="0">
                <a:latin typeface="Bradley Hand ITC" pitchFamily="66" charset="0"/>
              </a:rPr>
              <a:t>auch</a:t>
            </a:r>
            <a:r>
              <a:rPr lang="hu-HU" sz="2400" b="1" i="1" dirty="0" smtClean="0">
                <a:latin typeface="Bradley Hand ITC" pitchFamily="66" charset="0"/>
              </a:rPr>
              <a:t>  </a:t>
            </a:r>
            <a:r>
              <a:rPr lang="hu-HU" sz="2400" b="1" i="1" dirty="0" err="1" smtClean="0">
                <a:latin typeface="Bradley Hand ITC" pitchFamily="66" charset="0"/>
              </a:rPr>
              <a:t>berühmt</a:t>
            </a:r>
            <a:endParaRPr lang="hu-HU" sz="2400" b="1" i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street_cricket_pakistan_by_5227171-d2ynww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6264696" cy="4968552"/>
          </a:xfrm>
        </p:spPr>
      </p:pic>
      <p:sp>
        <p:nvSpPr>
          <p:cNvPr id="5" name="Szövegdoboz 4"/>
          <p:cNvSpPr txBox="1"/>
          <p:nvPr/>
        </p:nvSpPr>
        <p:spPr>
          <a:xfrm>
            <a:off x="179512" y="1916832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latin typeface="Bradley Hand ITC" pitchFamily="66" charset="0"/>
              </a:rPr>
              <a:t>Die </a:t>
            </a:r>
            <a:r>
              <a:rPr lang="hu-HU" sz="2400" b="1" i="1" dirty="0" err="1" smtClean="0">
                <a:latin typeface="Bradley Hand ITC" pitchFamily="66" charset="0"/>
              </a:rPr>
              <a:t>indische</a:t>
            </a:r>
            <a:r>
              <a:rPr lang="hu-HU" sz="2400" b="1" i="1" dirty="0" smtClean="0">
                <a:latin typeface="Bradley Hand ITC" pitchFamily="66" charset="0"/>
              </a:rPr>
              <a:t> </a:t>
            </a:r>
            <a:r>
              <a:rPr lang="hu-HU" sz="2400" b="1" i="1" dirty="0" err="1" smtClean="0">
                <a:latin typeface="Bradley Hand ITC" pitchFamily="66" charset="0"/>
              </a:rPr>
              <a:t>jugend</a:t>
            </a:r>
            <a:r>
              <a:rPr lang="hu-HU" sz="2400" b="1" i="1" dirty="0" smtClean="0">
                <a:latin typeface="Bradley Hand ITC" pitchFamily="66" charset="0"/>
              </a:rPr>
              <a:t>  </a:t>
            </a:r>
            <a:r>
              <a:rPr lang="hu-HU" sz="2400" b="1" i="1" dirty="0" err="1" smtClean="0">
                <a:latin typeface="Bradley Hand ITC" pitchFamily="66" charset="0"/>
              </a:rPr>
              <a:t>spielen</a:t>
            </a:r>
            <a:r>
              <a:rPr lang="hu-HU" sz="2400" b="1" i="1" dirty="0" smtClean="0">
                <a:latin typeface="Bradley Hand ITC" pitchFamily="66" charset="0"/>
              </a:rPr>
              <a:t>  am </a:t>
            </a:r>
            <a:r>
              <a:rPr lang="hu-HU" sz="2400" b="1" i="1" dirty="0" err="1" smtClean="0">
                <a:latin typeface="Bradley Hand ITC" pitchFamily="66" charset="0"/>
              </a:rPr>
              <a:t>liebsten</a:t>
            </a:r>
            <a:r>
              <a:rPr lang="hu-HU" sz="2400" b="1" i="1" dirty="0" smtClean="0">
                <a:latin typeface="Bradley Hand ITC" pitchFamily="66" charset="0"/>
              </a:rPr>
              <a:t>  </a:t>
            </a:r>
            <a:r>
              <a:rPr lang="hu-HU" sz="2400" b="1" i="1" dirty="0" err="1" smtClean="0">
                <a:latin typeface="Bradley Hand ITC" pitchFamily="66" charset="0"/>
              </a:rPr>
              <a:t>Krickett</a:t>
            </a:r>
            <a:endParaRPr lang="hu-HU" sz="2400" b="1" i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>
              <a:buNone/>
            </a:pPr>
            <a:r>
              <a:rPr lang="hu-HU" b="1" i="1" dirty="0" err="1" smtClean="0">
                <a:latin typeface="Bradley Hand ITC" pitchFamily="66" charset="0"/>
              </a:rPr>
              <a:t>Ich</a:t>
            </a:r>
            <a:r>
              <a:rPr lang="hu-HU" b="1" i="1" dirty="0" smtClean="0">
                <a:latin typeface="Bradley Hand ITC" pitchFamily="66" charset="0"/>
              </a:rPr>
              <a:t>  </a:t>
            </a:r>
            <a:r>
              <a:rPr lang="hu-HU" b="1" i="1" dirty="0" err="1" smtClean="0">
                <a:latin typeface="Bradley Hand ITC" pitchFamily="66" charset="0"/>
              </a:rPr>
              <a:t>fahre</a:t>
            </a:r>
            <a:r>
              <a:rPr lang="hu-HU" b="1" i="1" dirty="0" smtClean="0">
                <a:latin typeface="Bradley Hand ITC" pitchFamily="66" charset="0"/>
              </a:rPr>
              <a:t> am </a:t>
            </a:r>
            <a:r>
              <a:rPr lang="hu-HU" b="1" i="1" dirty="0" err="1" smtClean="0">
                <a:latin typeface="Bradley Hand ITC" pitchFamily="66" charset="0"/>
              </a:rPr>
              <a:t>liebsten</a:t>
            </a:r>
            <a:r>
              <a:rPr lang="hu-HU" b="1" i="1" dirty="0" smtClean="0">
                <a:latin typeface="Bradley Hand ITC" pitchFamily="66" charset="0"/>
              </a:rPr>
              <a:t> </a:t>
            </a:r>
            <a:r>
              <a:rPr lang="hu-HU" b="1" i="1" dirty="0" err="1" smtClean="0">
                <a:latin typeface="Bradley Hand ITC" pitchFamily="66" charset="0"/>
              </a:rPr>
              <a:t>im</a:t>
            </a:r>
            <a:r>
              <a:rPr lang="hu-HU" b="1" i="1" dirty="0" smtClean="0">
                <a:latin typeface="Bradley Hand ITC" pitchFamily="66" charset="0"/>
              </a:rPr>
              <a:t> Sommer  </a:t>
            </a:r>
            <a:r>
              <a:rPr lang="hu-HU" b="1" i="1" dirty="0" err="1" smtClean="0">
                <a:latin typeface="Bradley Hand ITC" pitchFamily="66" charset="0"/>
              </a:rPr>
              <a:t>nach</a:t>
            </a:r>
            <a:r>
              <a:rPr lang="hu-HU" b="1" i="1" dirty="0" smtClean="0">
                <a:latin typeface="Bradley Hand ITC" pitchFamily="66" charset="0"/>
              </a:rPr>
              <a:t> </a:t>
            </a:r>
            <a:r>
              <a:rPr lang="hu-HU" b="1" i="1" dirty="0" err="1" smtClean="0">
                <a:latin typeface="Bradley Hand ITC" pitchFamily="66" charset="0"/>
              </a:rPr>
              <a:t>Indien</a:t>
            </a:r>
            <a:endParaRPr lang="hu-HU" b="1" i="1" dirty="0">
              <a:latin typeface="Bradley Hand ITC" pitchFamily="66" charset="0"/>
            </a:endParaRPr>
          </a:p>
        </p:txBody>
      </p:sp>
      <p:pic>
        <p:nvPicPr>
          <p:cNvPr id="5" name="Kép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5"/>
            <a:ext cx="8496944" cy="136815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115616" y="393305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latin typeface="Bradley Hand ITC" pitchFamily="66" charset="0"/>
              </a:rPr>
              <a:t>Es </a:t>
            </a:r>
            <a:r>
              <a:rPr lang="hu-HU" sz="2400" b="1" i="1" dirty="0" err="1" smtClean="0">
                <a:latin typeface="Bradley Hand ITC" pitchFamily="66" charset="0"/>
              </a:rPr>
              <a:t>wurde</a:t>
            </a:r>
            <a:r>
              <a:rPr lang="hu-HU" sz="2400" b="1" i="1" dirty="0" smtClean="0">
                <a:latin typeface="Bradley Hand ITC" pitchFamily="66" charset="0"/>
              </a:rPr>
              <a:t>  von  Mikesi  Tamás  </a:t>
            </a:r>
            <a:r>
              <a:rPr lang="hu-HU" sz="2400" b="1" i="1" dirty="0" err="1" smtClean="0">
                <a:latin typeface="Bradley Hand ITC" pitchFamily="66" charset="0"/>
              </a:rPr>
              <a:t>gemacht</a:t>
            </a:r>
            <a:endParaRPr lang="hu-HU" sz="2400" b="1" i="1" dirty="0">
              <a:latin typeface="Bradley Hand ITC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403648" y="501317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 err="1" smtClean="0">
                <a:latin typeface="Bradley Hand ITC" pitchFamily="66" charset="0"/>
              </a:rPr>
              <a:t>Danke</a:t>
            </a:r>
            <a:r>
              <a:rPr lang="hu-HU" sz="2800" b="1" i="1" dirty="0" smtClean="0">
                <a:latin typeface="Bradley Hand ITC" pitchFamily="66" charset="0"/>
              </a:rPr>
              <a:t> </a:t>
            </a:r>
            <a:r>
              <a:rPr lang="hu-HU" sz="2800" b="1" i="1" dirty="0" err="1" smtClean="0">
                <a:latin typeface="Bradley Hand ITC" pitchFamily="66" charset="0"/>
              </a:rPr>
              <a:t>für</a:t>
            </a:r>
            <a:r>
              <a:rPr lang="hu-HU" sz="2800" b="1" i="1" dirty="0" smtClean="0">
                <a:latin typeface="Bradley Hand ITC" pitchFamily="66" charset="0"/>
              </a:rPr>
              <a:t> </a:t>
            </a:r>
            <a:r>
              <a:rPr lang="hu-HU" sz="2800" b="1" i="1" dirty="0" err="1" smtClean="0">
                <a:latin typeface="Bradley Hand ITC" pitchFamily="66" charset="0"/>
              </a:rPr>
              <a:t>Ihre</a:t>
            </a:r>
            <a:r>
              <a:rPr lang="hu-HU" sz="2800" b="1" i="1" dirty="0" smtClean="0">
                <a:latin typeface="Bradley Hand ITC" pitchFamily="66" charset="0"/>
              </a:rPr>
              <a:t>  </a:t>
            </a:r>
            <a:r>
              <a:rPr lang="hu-HU" sz="2800" b="1" i="1" dirty="0" err="1" smtClean="0">
                <a:latin typeface="Bradley Hand ITC" pitchFamily="66" charset="0"/>
              </a:rPr>
              <a:t>Aufmerksamkeit</a:t>
            </a:r>
            <a:r>
              <a:rPr lang="hu-HU" sz="2800" b="1" i="1" smtClean="0">
                <a:latin typeface="Bradley Hand ITC" pitchFamily="66" charset="0"/>
              </a:rPr>
              <a:t> !</a:t>
            </a:r>
            <a:endParaRPr lang="hu-HU" sz="2800" b="1" i="1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56</Words>
  <Application>Microsoft Office PowerPoint</Application>
  <PresentationFormat>Diavetítés a képernyőre (4:3 oldalarány)</PresentationFormat>
  <Paragraphs>12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Mein Traumurlaub</vt:lpstr>
      <vt:lpstr>2. dia</vt:lpstr>
      <vt:lpstr>3. dia</vt:lpstr>
      <vt:lpstr>4. dia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Traumurlaub</dc:title>
  <dc:creator>TOMI</dc:creator>
  <cp:lastModifiedBy>tanari</cp:lastModifiedBy>
  <cp:revision>7</cp:revision>
  <dcterms:created xsi:type="dcterms:W3CDTF">2014-02-09T18:01:51Z</dcterms:created>
  <dcterms:modified xsi:type="dcterms:W3CDTF">2014-02-14T12:29:16Z</dcterms:modified>
</cp:coreProperties>
</file>