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60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2414E-39D2-4F57-9EAA-AB1F08ACA018}" type="datetimeFigureOut">
              <a:rPr lang="hu-HU" smtClean="0"/>
              <a:pPr/>
              <a:t>2014.02.11.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EC89-794C-4EF2-B9D3-46A86585B2F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umentumok\Desktop\IMG_0400.M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ina-terkep-zaszlova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2656"/>
            <a:ext cx="3110896" cy="226898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228184" y="2780929"/>
            <a:ext cx="20229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err="1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China</a:t>
            </a:r>
            <a:r>
              <a:rPr lang="hu-HU" sz="5400" b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hu-HU" sz="5400" b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ja-JP" altLang="en-US" sz="5400" b="1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中国</a:t>
            </a:r>
          </a:p>
          <a:p>
            <a:pPr algn="ctr"/>
            <a:endParaRPr lang="hu-HU" sz="5400" b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23728" y="5373216"/>
            <a:ext cx="4907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err="1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Mein</a:t>
            </a:r>
            <a:r>
              <a:rPr lang="hu-HU" sz="5400" b="1" cap="none" spc="0" dirty="0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u-HU" sz="5400" b="1" cap="none" spc="0" dirty="0" err="1" smtClean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Traumland</a:t>
            </a:r>
            <a:endParaRPr lang="hu-HU" sz="5400" b="1" cap="none" spc="0" dirty="0">
              <a:ln w="11430"/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P1080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412776"/>
            <a:ext cx="1988590" cy="352839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China</a:t>
            </a:r>
            <a:endParaRPr lang="hu-HU" sz="8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Tartalom helye 3" descr="IMG_0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3380503" cy="4525963"/>
          </a:xfrm>
        </p:spPr>
      </p:pic>
      <p:sp>
        <p:nvSpPr>
          <p:cNvPr id="5" name="Szövegdoboz 4"/>
          <p:cNvSpPr txBox="1"/>
          <p:nvPr/>
        </p:nvSpPr>
        <p:spPr>
          <a:xfrm>
            <a:off x="3635896" y="1916832"/>
            <a:ext cx="345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China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ist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ein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sehr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berühmtes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Reiseziel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weil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sein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Kultur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anders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ist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Die meisten Menschen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China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sind Buddhisten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aber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man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kann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auch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katholische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Leute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75000"/>
                  </a:schemeClr>
                </a:solidFill>
              </a:rPr>
              <a:t>finden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dirty="0" smtClean="0"/>
          </a:p>
          <a:p>
            <a:endParaRPr lang="hu-HU" dirty="0"/>
          </a:p>
        </p:txBody>
      </p:sp>
      <p:pic>
        <p:nvPicPr>
          <p:cNvPr id="6" name="Kép 5" descr="P1080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797152"/>
            <a:ext cx="3038818" cy="1712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800" dirty="0" err="1" smtClean="0">
                <a:solidFill>
                  <a:schemeClr val="tx2">
                    <a:lumMod val="75000"/>
                  </a:schemeClr>
                </a:solidFill>
              </a:rPr>
              <a:t>Wichtigste</a:t>
            </a:r>
            <a:r>
              <a:rPr lang="hu-HU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4800" dirty="0" err="1" smtClean="0">
                <a:solidFill>
                  <a:schemeClr val="tx2">
                    <a:lumMod val="75000"/>
                  </a:schemeClr>
                </a:solidFill>
              </a:rPr>
              <a:t>Informationen</a:t>
            </a: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Kép 4" descr="IMG_0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21088"/>
            <a:ext cx="6948264" cy="243452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512" y="1556792"/>
            <a:ext cx="7308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err="1" smtClean="0">
                <a:solidFill>
                  <a:schemeClr val="tx2">
                    <a:lumMod val="75000"/>
                  </a:schemeClr>
                </a:solidFill>
              </a:rPr>
              <a:t>Geschätzte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dirty="0" err="1" smtClean="0">
                <a:solidFill>
                  <a:schemeClr val="tx2">
                    <a:lumMod val="75000"/>
                  </a:schemeClr>
                </a:solidFill>
              </a:rPr>
              <a:t>Bevölkerung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: 1 362 160 000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err="1" smtClean="0">
                <a:solidFill>
                  <a:schemeClr val="tx2">
                    <a:lumMod val="75000"/>
                  </a:schemeClr>
                </a:solidFill>
              </a:rPr>
              <a:t>Währung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hu-HU" sz="3200" dirty="0" err="1" smtClean="0">
                <a:solidFill>
                  <a:schemeClr val="tx2">
                    <a:lumMod val="75000"/>
                  </a:schemeClr>
                </a:solidFill>
              </a:rPr>
              <a:t>yuan</a:t>
            </a:r>
            <a:endParaRPr lang="hu-H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200" dirty="0" err="1" smtClean="0">
                <a:solidFill>
                  <a:schemeClr val="tx2">
                    <a:lumMod val="75000"/>
                  </a:schemeClr>
                </a:solidFill>
              </a:rPr>
              <a:t>Hauptstadt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: Peking(</a:t>
            </a:r>
            <a:r>
              <a:rPr lang="ja-JP" altLang="en-US" sz="3200" dirty="0" smtClean="0">
                <a:solidFill>
                  <a:schemeClr val="tx2">
                    <a:lumMod val="75000"/>
                  </a:schemeClr>
                </a:solidFill>
              </a:rPr>
              <a:t>北京</a:t>
            </a:r>
            <a:r>
              <a:rPr lang="hu-HU" altLang="ja-JP" sz="3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Die </a:t>
            </a:r>
            <a:r>
              <a:rPr lang="hu-HU" sz="3200" dirty="0" err="1" smtClean="0">
                <a:solidFill>
                  <a:schemeClr val="tx2">
                    <a:lumMod val="75000"/>
                  </a:schemeClr>
                </a:solidFill>
              </a:rPr>
              <a:t>offizielle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200" dirty="0" err="1" smtClean="0">
                <a:solidFill>
                  <a:schemeClr val="tx2">
                    <a:lumMod val="75000"/>
                  </a:schemeClr>
                </a:solidFill>
              </a:rPr>
              <a:t>Sprache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: Mandarin</a:t>
            </a:r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Kép 7" descr="P1090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052736"/>
            <a:ext cx="170450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7200" dirty="0" smtClean="0">
                <a:solidFill>
                  <a:schemeClr val="tx2">
                    <a:lumMod val="75000"/>
                  </a:schemeClr>
                </a:solidFill>
              </a:rPr>
              <a:t>Peking</a:t>
            </a:r>
            <a:endParaRPr lang="hu-H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1196752"/>
            <a:ext cx="45365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000" dirty="0" smtClean="0">
                <a:solidFill>
                  <a:srgbClr val="FF0000"/>
                </a:solidFill>
              </a:rPr>
              <a:t>der </a:t>
            </a:r>
            <a:r>
              <a:rPr lang="hu-HU" sz="2000" dirty="0" err="1">
                <a:solidFill>
                  <a:srgbClr val="FF0000"/>
                </a:solidFill>
              </a:rPr>
              <a:t>T</a:t>
            </a:r>
            <a:r>
              <a:rPr lang="hu-HU" sz="2000" dirty="0" err="1" smtClean="0">
                <a:solidFill>
                  <a:srgbClr val="FF0000"/>
                </a:solidFill>
              </a:rPr>
              <a:t>empel</a:t>
            </a:r>
            <a:r>
              <a:rPr lang="hu-HU" sz="2000" dirty="0" smtClean="0">
                <a:solidFill>
                  <a:srgbClr val="FF0000"/>
                </a:solidFill>
              </a:rPr>
              <a:t> des </a:t>
            </a:r>
            <a:r>
              <a:rPr lang="hu-HU" sz="2000" dirty="0" err="1" smtClean="0">
                <a:solidFill>
                  <a:srgbClr val="FF0000"/>
                </a:solidFill>
              </a:rPr>
              <a:t>Himmels</a:t>
            </a:r>
            <a:r>
              <a:rPr lang="hu-HU" sz="2000" dirty="0" smtClean="0">
                <a:solidFill>
                  <a:srgbClr val="FF0000"/>
                </a:solidFill>
              </a:rPr>
              <a:t>(</a:t>
            </a:r>
            <a:r>
              <a:rPr lang="ja-JP" altLang="en-US" sz="2000" dirty="0">
                <a:solidFill>
                  <a:srgbClr val="FF0000"/>
                </a:solidFill>
              </a:rPr>
              <a:t>天坛</a:t>
            </a:r>
            <a:r>
              <a:rPr lang="en-US" altLang="ja-JP" sz="2000" dirty="0">
                <a:solidFill>
                  <a:srgbClr val="FF0000"/>
                </a:solidFill>
              </a:rPr>
              <a:t>, </a:t>
            </a:r>
            <a:r>
              <a:rPr lang="hu-HU" sz="2000" i="1" dirty="0" err="1" smtClean="0">
                <a:solidFill>
                  <a:srgbClr val="FF0000"/>
                </a:solidFill>
              </a:rPr>
              <a:t>Tientan</a:t>
            </a:r>
            <a:r>
              <a:rPr lang="hu-HU" sz="2000" i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>
                <a:solidFill>
                  <a:srgbClr val="FF0000"/>
                </a:solidFill>
              </a:rPr>
              <a:t>Tempel</a:t>
            </a:r>
            <a:r>
              <a:rPr lang="hu-HU" sz="2000" dirty="0" smtClean="0">
                <a:solidFill>
                  <a:srgbClr val="FF0000"/>
                </a:solidFill>
              </a:rPr>
              <a:t> des </a:t>
            </a:r>
            <a:r>
              <a:rPr lang="hu-HU" sz="2000" dirty="0" err="1" smtClean="0">
                <a:solidFill>
                  <a:srgbClr val="FF0000"/>
                </a:solidFill>
              </a:rPr>
              <a:t>Konfuzius</a:t>
            </a:r>
            <a:endParaRPr lang="hu-HU" sz="20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FF0000"/>
                </a:solidFill>
              </a:rPr>
              <a:t>Pejhaj</a:t>
            </a:r>
            <a:r>
              <a:rPr lang="hu-HU" sz="2000" dirty="0">
                <a:solidFill>
                  <a:srgbClr val="FF0000"/>
                </a:solidFill>
              </a:rPr>
              <a:t> park (</a:t>
            </a:r>
            <a:r>
              <a:rPr lang="ja-JP" altLang="en-US" sz="2000" dirty="0">
                <a:solidFill>
                  <a:srgbClr val="FF0000"/>
                </a:solidFill>
              </a:rPr>
              <a:t>北海公园</a:t>
            </a:r>
            <a:r>
              <a:rPr lang="en-US" altLang="ja-JP" sz="2000" dirty="0">
                <a:solidFill>
                  <a:srgbClr val="FF0000"/>
                </a:solidFill>
              </a:rPr>
              <a:t>, </a:t>
            </a:r>
            <a:r>
              <a:rPr lang="hu-HU" sz="2000" i="1" dirty="0">
                <a:solidFill>
                  <a:srgbClr val="FF0000"/>
                </a:solidFill>
              </a:rPr>
              <a:t>Pejhaj </a:t>
            </a:r>
            <a:r>
              <a:rPr lang="hu-HU" sz="2000" i="1" dirty="0" err="1">
                <a:solidFill>
                  <a:srgbClr val="FF0000"/>
                </a:solidFill>
              </a:rPr>
              <a:t>Kungjüan</a:t>
            </a:r>
            <a:r>
              <a:rPr lang="hu-HU" sz="2000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0000"/>
                </a:solidFill>
              </a:rPr>
              <a:t>Viele der alten historischen </a:t>
            </a:r>
            <a:r>
              <a:rPr lang="de-DE" sz="2000" dirty="0" err="1" smtClean="0">
                <a:solidFill>
                  <a:srgbClr val="FF0000"/>
                </a:solidFill>
              </a:rPr>
              <a:t>Hutong</a:t>
            </a:r>
            <a:r>
              <a:rPr lang="de-DE" sz="2000" dirty="0" smtClean="0">
                <a:solidFill>
                  <a:srgbClr val="FF0000"/>
                </a:solidFill>
              </a:rPr>
              <a:t>-Viertel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>
                <a:solidFill>
                  <a:srgbClr val="FF0000"/>
                </a:solidFill>
              </a:rPr>
              <a:t>Verbotene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Stadt</a:t>
            </a:r>
            <a:r>
              <a:rPr lang="en-US" altLang="ja-JP" sz="2000" dirty="0">
                <a:solidFill>
                  <a:srgbClr val="FF0000"/>
                </a:solidFill>
              </a:rPr>
              <a:t>(</a:t>
            </a:r>
            <a:r>
              <a:rPr lang="ja-JP" altLang="en-US" sz="2000" dirty="0">
                <a:solidFill>
                  <a:srgbClr val="FF0000"/>
                </a:solidFill>
              </a:rPr>
              <a:t>紫禁城</a:t>
            </a:r>
            <a:r>
              <a:rPr lang="en-US" altLang="ja-JP" sz="2000" dirty="0">
                <a:solidFill>
                  <a:srgbClr val="FF0000"/>
                </a:solidFill>
              </a:rPr>
              <a:t>, </a:t>
            </a:r>
            <a:r>
              <a:rPr lang="hu-HU" sz="2000" i="1" dirty="0" err="1" smtClean="0">
                <a:solidFill>
                  <a:srgbClr val="FF0000"/>
                </a:solidFill>
              </a:rPr>
              <a:t>Cecsincseng</a:t>
            </a:r>
            <a:r>
              <a:rPr lang="hu-HU" sz="2000" i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>
                <a:solidFill>
                  <a:srgbClr val="FF0000"/>
                </a:solidFill>
              </a:rPr>
              <a:t>Tienanmen</a:t>
            </a:r>
            <a:r>
              <a:rPr lang="hu-HU" sz="2000" dirty="0">
                <a:solidFill>
                  <a:srgbClr val="FF0000"/>
                </a:solidFill>
              </a:rPr>
              <a:t> </a:t>
            </a:r>
            <a:r>
              <a:rPr lang="hu-HU" sz="2000" dirty="0" smtClean="0">
                <a:solidFill>
                  <a:srgbClr val="FF0000"/>
                </a:solidFill>
              </a:rPr>
              <a:t>Raum (</a:t>
            </a:r>
            <a:r>
              <a:rPr lang="ja-JP" altLang="en-US" sz="2000" dirty="0">
                <a:solidFill>
                  <a:srgbClr val="FF0000"/>
                </a:solidFill>
              </a:rPr>
              <a:t>天安门</a:t>
            </a:r>
            <a:r>
              <a:rPr lang="en-US" altLang="ja-JP" sz="2000" dirty="0">
                <a:solidFill>
                  <a:srgbClr val="FF0000"/>
                </a:solidFill>
              </a:rPr>
              <a:t>, </a:t>
            </a:r>
            <a:r>
              <a:rPr lang="hu-HU" sz="2000" i="1" dirty="0" err="1">
                <a:solidFill>
                  <a:srgbClr val="FF0000"/>
                </a:solidFill>
              </a:rPr>
              <a:t>Tiān'ānmén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u-H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Kép 6" descr="IMG_0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58102" y="1706794"/>
            <a:ext cx="2892497" cy="2160446"/>
          </a:xfrm>
          <a:prstGeom prst="rect">
            <a:avLst/>
          </a:prstGeom>
        </p:spPr>
      </p:pic>
      <p:pic>
        <p:nvPicPr>
          <p:cNvPr id="8" name="Kép 7" descr="P1090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4644008" cy="2617346"/>
          </a:xfrm>
          <a:prstGeom prst="rect">
            <a:avLst/>
          </a:prstGeom>
        </p:spPr>
      </p:pic>
      <p:pic>
        <p:nvPicPr>
          <p:cNvPr id="9" name="Kép 8" descr="P10904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65104"/>
            <a:ext cx="319413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Was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gibt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es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zum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Essen?!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Kép 3" descr="IMG_0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5501" y="1687789"/>
            <a:ext cx="3311352" cy="2473294"/>
          </a:xfrm>
          <a:prstGeom prst="rect">
            <a:avLst/>
          </a:prstGeom>
        </p:spPr>
      </p:pic>
      <p:pic>
        <p:nvPicPr>
          <p:cNvPr id="5" name="Kép 4" descr="IMG_0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37955" y="4895493"/>
            <a:ext cx="1915211" cy="1430497"/>
          </a:xfrm>
          <a:prstGeom prst="rect">
            <a:avLst/>
          </a:prstGeom>
        </p:spPr>
      </p:pic>
      <p:pic>
        <p:nvPicPr>
          <p:cNvPr id="6" name="Kép 5" descr="IMG_8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85155" y="1495765"/>
            <a:ext cx="3501008" cy="2614950"/>
          </a:xfrm>
          <a:prstGeom prst="rect">
            <a:avLst/>
          </a:prstGeom>
        </p:spPr>
      </p:pic>
      <p:pic>
        <p:nvPicPr>
          <p:cNvPr id="7" name="Kép 6" descr="P10904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49080"/>
            <a:ext cx="4499992" cy="2536180"/>
          </a:xfrm>
          <a:prstGeom prst="rect">
            <a:avLst/>
          </a:prstGeom>
        </p:spPr>
      </p:pic>
      <p:pic>
        <p:nvPicPr>
          <p:cNvPr id="8" name="Kép 7" descr="P10905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1196752"/>
            <a:ext cx="4104456" cy="2313257"/>
          </a:xfrm>
          <a:prstGeom prst="rect">
            <a:avLst/>
          </a:prstGeom>
        </p:spPr>
      </p:pic>
      <p:pic>
        <p:nvPicPr>
          <p:cNvPr id="9" name="Kép 8" descr="P10905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4797152"/>
            <a:ext cx="3131840" cy="1765094"/>
          </a:xfrm>
          <a:prstGeom prst="rect">
            <a:avLst/>
          </a:prstGeom>
        </p:spPr>
      </p:pic>
      <p:pic>
        <p:nvPicPr>
          <p:cNvPr id="10" name="Kép 9" descr="IMG_81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3356992"/>
            <a:ext cx="2138606" cy="1597354"/>
          </a:xfrm>
          <a:prstGeom prst="rect">
            <a:avLst/>
          </a:prstGeom>
        </p:spPr>
      </p:pic>
      <p:pic>
        <p:nvPicPr>
          <p:cNvPr id="11" name="Kép 10" descr="P10806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3356992"/>
            <a:ext cx="1691680" cy="95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Was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mir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am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besten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75000"/>
                  </a:schemeClr>
                </a:solidFill>
              </a:rPr>
              <a:t>gefällt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13407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Die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Parken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sind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wunderschön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auch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2">
                    <a:lumMod val="75000"/>
                  </a:schemeClr>
                </a:solidFill>
              </a:rPr>
              <a:t>im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 Winter..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Kép 5" descr="IMG_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15613" y="1981331"/>
            <a:ext cx="3923928" cy="2930835"/>
          </a:xfrm>
          <a:prstGeom prst="rect">
            <a:avLst/>
          </a:prstGeom>
        </p:spPr>
      </p:pic>
      <p:pic>
        <p:nvPicPr>
          <p:cNvPr id="7" name="Kép 6" descr="P1080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5338591" cy="3008811"/>
          </a:xfrm>
          <a:prstGeom prst="rect">
            <a:avLst/>
          </a:prstGeom>
        </p:spPr>
      </p:pic>
      <p:pic>
        <p:nvPicPr>
          <p:cNvPr id="8" name="Kép 7" descr="P1080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5013176"/>
            <a:ext cx="836819" cy="1484784"/>
          </a:xfrm>
          <a:prstGeom prst="rect">
            <a:avLst/>
          </a:prstGeom>
        </p:spPr>
      </p:pic>
      <p:pic>
        <p:nvPicPr>
          <p:cNvPr id="9" name="Kép 8" descr="P10808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941168"/>
            <a:ext cx="958569" cy="1700808"/>
          </a:xfrm>
          <a:prstGeom prst="rect">
            <a:avLst/>
          </a:prstGeom>
        </p:spPr>
      </p:pic>
      <p:pic>
        <p:nvPicPr>
          <p:cNvPr id="10" name="Kép 9" descr="P10809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772816"/>
            <a:ext cx="3491880" cy="196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040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6000" dirty="0" err="1" smtClean="0">
                <a:solidFill>
                  <a:schemeClr val="tx2">
                    <a:lumMod val="75000"/>
                  </a:schemeClr>
                </a:solidFill>
              </a:rPr>
              <a:t>Vielen</a:t>
            </a:r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6000" dirty="0" err="1" smtClean="0">
                <a:solidFill>
                  <a:schemeClr val="tx2">
                    <a:lumMod val="75000"/>
                  </a:schemeClr>
                </a:solidFill>
              </a:rPr>
              <a:t>Dank</a:t>
            </a:r>
            <a:r>
              <a:rPr lang="hu-HU" sz="60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hu-H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Kép 3" descr="P1080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2669707" cy="473691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707904" y="836712"/>
            <a:ext cx="1944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>
                <a:solidFill>
                  <a:schemeClr val="tx2">
                    <a:lumMod val="75000"/>
                  </a:schemeClr>
                </a:solidFill>
              </a:rPr>
              <a:t>谢谢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93</Words>
  <Application>Microsoft Office PowerPoint</Application>
  <PresentationFormat>Diavetítés a képernyőre (4:3 oldalarány)</PresentationFormat>
  <Paragraphs>23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1. dia</vt:lpstr>
      <vt:lpstr>China</vt:lpstr>
      <vt:lpstr>Wichtigste Informationen</vt:lpstr>
      <vt:lpstr>Peking</vt:lpstr>
      <vt:lpstr>Was gibt es zum Essen?!</vt:lpstr>
      <vt:lpstr>Was mir am besten gefällt</vt:lpstr>
      <vt:lpstr>7. dia</vt:lpstr>
      <vt:lpstr>Vielen Dank!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Traumland</dc:title>
  <dc:creator>Felhasználó</dc:creator>
  <cp:lastModifiedBy>tanari</cp:lastModifiedBy>
  <cp:revision>21</cp:revision>
  <dcterms:created xsi:type="dcterms:W3CDTF">2014-02-09T19:44:50Z</dcterms:created>
  <dcterms:modified xsi:type="dcterms:W3CDTF">2014-02-11T09:50:34Z</dcterms:modified>
</cp:coreProperties>
</file>